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6858000" cy="9144000"/>
  <p:embeddedFontLst>
    <p:embeddedFont>
      <p:font typeface="League Spartan" charset="1" panose="0000080000000000000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8" Type="http://schemas.openxmlformats.org/officeDocument/2006/relationships/slide" Target="slides/slide3.xml"/><Relationship Id="rId18" Type="http://schemas.openxmlformats.org/officeDocument/2006/relationships/customXml" Target="../customXml/item1.xml"/><Relationship Id="rId3" Type="http://schemas.openxmlformats.org/officeDocument/2006/relationships/viewProps" Target="viewProps.xml"/><Relationship Id="rId12" Type="http://schemas.openxmlformats.org/officeDocument/2006/relationships/slide" Target="slides/slide7.xml"/><Relationship Id="rId17" Type="http://schemas.openxmlformats.org/officeDocument/2006/relationships/font" Target="fonts/font17.fntdata"/><Relationship Id="rId7" Type="http://schemas.openxmlformats.org/officeDocument/2006/relationships/slide" Target="slides/slide2.xml"/><Relationship Id="rId16" Type="http://schemas.openxmlformats.org/officeDocument/2006/relationships/slide" Target="slides/slide11.xml"/><Relationship Id="rId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5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ustomXml" Target="../customXml/item2.xml"/><Relationship Id="rId14" Type="http://schemas.openxmlformats.org/officeDocument/2006/relationships/slide" Target="slides/slide9.xml"/><Relationship Id="rId4" Type="http://schemas.openxmlformats.org/officeDocument/2006/relationships/theme" Target="theme/theme1.xml"/><Relationship Id="rId9" Type="http://schemas.openxmlformats.org/officeDocument/2006/relationships/slide" Target="slides/slide4.xml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41.png" Type="http://schemas.openxmlformats.org/officeDocument/2006/relationships/image"/><Relationship Id="rId6" Target="../media/image42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svg" Type="http://schemas.openxmlformats.org/officeDocument/2006/relationships/image"/><Relationship Id="rId7" Target="../media/image7.png" Type="http://schemas.openxmlformats.org/officeDocument/2006/relationships/image"/><Relationship Id="rId8" Target="../media/image8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4.svg" Type="http://schemas.openxmlformats.org/officeDocument/2006/relationships/image"/><Relationship Id="rId11" Target="../media/image15.png" Type="http://schemas.openxmlformats.org/officeDocument/2006/relationships/image"/><Relationship Id="rId12" Target="../media/image16.svg" Type="http://schemas.openxmlformats.org/officeDocument/2006/relationships/image"/><Relationship Id="rId13" Target="../media/image17.png" Type="http://schemas.openxmlformats.org/officeDocument/2006/relationships/image"/><Relationship Id="rId14" Target="../media/image18.svg" Type="http://schemas.openxmlformats.org/officeDocument/2006/relationships/image"/><Relationship Id="rId15" Target="../media/image19.png" Type="http://schemas.openxmlformats.org/officeDocument/2006/relationships/image"/><Relationship Id="rId16" Target="../media/image20.svg" Type="http://schemas.openxmlformats.org/officeDocument/2006/relationships/image"/><Relationship Id="rId17" Target="../media/image21.png" Type="http://schemas.openxmlformats.org/officeDocument/2006/relationships/image"/><Relationship Id="rId18" Target="../media/image22.svg" Type="http://schemas.openxmlformats.org/officeDocument/2006/relationships/image"/><Relationship Id="rId19" Target="../media/image23.png" Type="http://schemas.openxmlformats.org/officeDocument/2006/relationships/image"/><Relationship Id="rId2" Target="../media/image1.png" Type="http://schemas.openxmlformats.org/officeDocument/2006/relationships/image"/><Relationship Id="rId20" Target="../media/image24.sv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9.png" Type="http://schemas.openxmlformats.org/officeDocument/2006/relationships/image"/><Relationship Id="rId6" Target="../media/image10.svg" Type="http://schemas.openxmlformats.org/officeDocument/2006/relationships/image"/><Relationship Id="rId7" Target="../media/image11.png" Type="http://schemas.openxmlformats.org/officeDocument/2006/relationships/image"/><Relationship Id="rId8" Target="../media/image12.svg" Type="http://schemas.openxmlformats.org/officeDocument/2006/relationships/image"/><Relationship Id="rId9" Target="../media/image13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25.png" Type="http://schemas.openxmlformats.org/officeDocument/2006/relationships/image"/><Relationship Id="rId6" Target="../media/image26.svg" Type="http://schemas.openxmlformats.org/officeDocument/2006/relationships/image"/><Relationship Id="rId7" Target="../media/image27.png" Type="http://schemas.openxmlformats.org/officeDocument/2006/relationships/image"/><Relationship Id="rId8" Target="../media/image28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29.png" Type="http://schemas.openxmlformats.org/officeDocument/2006/relationships/image"/><Relationship Id="rId6" Target="../media/image30.svg" Type="http://schemas.openxmlformats.org/officeDocument/2006/relationships/image"/><Relationship Id="rId7" Target="../media/image31.png" Type="http://schemas.openxmlformats.org/officeDocument/2006/relationships/image"/><Relationship Id="rId8" Target="../media/image32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8.svg" Type="http://schemas.openxmlformats.org/officeDocument/2006/relationships/image"/><Relationship Id="rId11" Target="../media/image39.png" Type="http://schemas.openxmlformats.org/officeDocument/2006/relationships/image"/><Relationship Id="rId12" Target="../media/image40.svg" Type="http://schemas.openxmlformats.org/officeDocument/2006/relationships/image"/><Relationship Id="rId2" Target="../media/image1.pn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33.png" Type="http://schemas.openxmlformats.org/officeDocument/2006/relationships/image"/><Relationship Id="rId6" Target="../media/image34.svg" Type="http://schemas.openxmlformats.org/officeDocument/2006/relationships/image"/><Relationship Id="rId7" Target="../media/image35.png" Type="http://schemas.openxmlformats.org/officeDocument/2006/relationships/image"/><Relationship Id="rId8" Target="../media/image36.svg" Type="http://schemas.openxmlformats.org/officeDocument/2006/relationships/image"/><Relationship Id="rId9" Target="../media/image37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9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592680" y="6851355"/>
            <a:ext cx="4813889" cy="4813889"/>
          </a:xfrm>
          <a:custGeom>
            <a:avLst/>
            <a:gdLst/>
            <a:ahLst/>
            <a:cxnLst/>
            <a:rect r="r" b="b" t="t" l="l"/>
            <a:pathLst>
              <a:path h="4813889" w="4813889">
                <a:moveTo>
                  <a:pt x="0" y="0"/>
                </a:moveTo>
                <a:lnTo>
                  <a:pt x="4813889" y="0"/>
                </a:lnTo>
                <a:lnTo>
                  <a:pt x="4813889" y="4813890"/>
                </a:lnTo>
                <a:lnTo>
                  <a:pt x="0" y="48138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2831808" y="9201150"/>
            <a:ext cx="1917171" cy="529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#CPW24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7663676" y="9197340"/>
            <a:ext cx="4064556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10"/>
              </a:lnSpc>
            </a:pPr>
            <a:r>
              <a:rPr lang="en-US" sz="315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#ChallengePoverty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4515032" y="-3779210"/>
            <a:ext cx="5488535" cy="5488535"/>
            <a:chOff x="0" y="0"/>
            <a:chExt cx="6350000" cy="6350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15740803" y="221823"/>
            <a:ext cx="2172282" cy="897343"/>
          </a:xfrm>
          <a:custGeom>
            <a:avLst/>
            <a:gdLst/>
            <a:ahLst/>
            <a:cxnLst/>
            <a:rect r="r" b="b" t="t" l="l"/>
            <a:pathLst>
              <a:path h="897343" w="2172282">
                <a:moveTo>
                  <a:pt x="0" y="0"/>
                </a:moveTo>
                <a:lnTo>
                  <a:pt x="2172282" y="0"/>
                </a:lnTo>
                <a:lnTo>
                  <a:pt x="2172282" y="897343"/>
                </a:lnTo>
                <a:lnTo>
                  <a:pt x="0" y="8973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522015" y="2849956"/>
            <a:ext cx="13771866" cy="26479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684"/>
              </a:lnSpc>
            </a:pPr>
            <a:r>
              <a:rPr lang="en-US" sz="7632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Challenge Poverty Week </a:t>
            </a:r>
          </a:p>
          <a:p>
            <a:pPr algn="l">
              <a:lnSpc>
                <a:spcPts val="10684"/>
              </a:lnSpc>
            </a:pPr>
            <a:r>
              <a:rPr lang="en-US" sz="7632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Lesson plan for Primary 1-3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419721" y="6023981"/>
            <a:ext cx="6510735" cy="8273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96"/>
              </a:lnSpc>
            </a:pPr>
            <a:r>
              <a:rPr lang="en-US" sz="4926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7 - 13 October 2024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174294" y="9201150"/>
            <a:ext cx="5385554" cy="529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10"/>
              </a:lnSpc>
            </a:pPr>
            <a:r>
              <a:rPr lang="en-US" sz="315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povertyalliance.org/CPW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9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592680" y="6851355"/>
            <a:ext cx="4813889" cy="4813889"/>
          </a:xfrm>
          <a:custGeom>
            <a:avLst/>
            <a:gdLst/>
            <a:ahLst/>
            <a:cxnLst/>
            <a:rect r="r" b="b" t="t" l="l"/>
            <a:pathLst>
              <a:path h="4813889" w="4813889">
                <a:moveTo>
                  <a:pt x="0" y="0"/>
                </a:moveTo>
                <a:lnTo>
                  <a:pt x="4813889" y="0"/>
                </a:lnTo>
                <a:lnTo>
                  <a:pt x="4813889" y="4813890"/>
                </a:lnTo>
                <a:lnTo>
                  <a:pt x="0" y="48138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486400" y="601218"/>
            <a:ext cx="7315200" cy="1655064"/>
          </a:xfrm>
          <a:custGeom>
            <a:avLst/>
            <a:gdLst/>
            <a:ahLst/>
            <a:cxnLst/>
            <a:rect r="r" b="b" t="t" l="l"/>
            <a:pathLst>
              <a:path h="1655064" w="7315200">
                <a:moveTo>
                  <a:pt x="0" y="0"/>
                </a:moveTo>
                <a:lnTo>
                  <a:pt x="7315200" y="0"/>
                </a:lnTo>
                <a:lnTo>
                  <a:pt x="7315200" y="1655064"/>
                </a:lnTo>
                <a:lnTo>
                  <a:pt x="0" y="16550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587336" y="6851355"/>
            <a:ext cx="2518762" cy="2392824"/>
          </a:xfrm>
          <a:custGeom>
            <a:avLst/>
            <a:gdLst/>
            <a:ahLst/>
            <a:cxnLst/>
            <a:rect r="r" b="b" t="t" l="l"/>
            <a:pathLst>
              <a:path h="2392824" w="2518762">
                <a:moveTo>
                  <a:pt x="0" y="0"/>
                </a:moveTo>
                <a:lnTo>
                  <a:pt x="2518763" y="0"/>
                </a:lnTo>
                <a:lnTo>
                  <a:pt x="2518763" y="2392825"/>
                </a:lnTo>
                <a:lnTo>
                  <a:pt x="0" y="23928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3131214"/>
            <a:ext cx="15378252" cy="3498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</a:t>
            </a:r>
            <a:r>
              <a:rPr lang="en-US" sz="3999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hare your CPW lesson photos on social media using the hashtags:</a:t>
            </a:r>
          </a:p>
          <a:p>
            <a:pPr algn="l">
              <a:lnSpc>
                <a:spcPts val="5600"/>
              </a:lnSpc>
            </a:pPr>
          </a:p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#ChallengePoverty </a:t>
            </a:r>
          </a:p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#CPW24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069271" y="933450"/>
            <a:ext cx="6149459" cy="891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50"/>
              </a:lnSpc>
            </a:pPr>
            <a:r>
              <a:rPr lang="en-US" sz="5250">
                <a:solidFill>
                  <a:srgbClr val="311DA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Share your ideas!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195662" y="7220614"/>
            <a:ext cx="9170014" cy="1393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00"/>
              </a:lnSpc>
            </a:pPr>
            <a:r>
              <a:rPr lang="en-US" sz="400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Tag us so we can share your posters! @CPW_Scotland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9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592680" y="6851355"/>
            <a:ext cx="4813889" cy="4813889"/>
          </a:xfrm>
          <a:custGeom>
            <a:avLst/>
            <a:gdLst/>
            <a:ahLst/>
            <a:cxnLst/>
            <a:rect r="r" b="b" t="t" l="l"/>
            <a:pathLst>
              <a:path h="4813889" w="4813889">
                <a:moveTo>
                  <a:pt x="0" y="0"/>
                </a:moveTo>
                <a:lnTo>
                  <a:pt x="4813889" y="0"/>
                </a:lnTo>
                <a:lnTo>
                  <a:pt x="4813889" y="4813890"/>
                </a:lnTo>
                <a:lnTo>
                  <a:pt x="0" y="48138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4515032" y="-3779210"/>
            <a:ext cx="5488535" cy="5488535"/>
            <a:chOff x="0" y="0"/>
            <a:chExt cx="6350000" cy="6350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5740803" y="221823"/>
            <a:ext cx="2172282" cy="897343"/>
          </a:xfrm>
          <a:custGeom>
            <a:avLst/>
            <a:gdLst/>
            <a:ahLst/>
            <a:cxnLst/>
            <a:rect r="r" b="b" t="t" l="l"/>
            <a:pathLst>
              <a:path h="897343" w="2172282">
                <a:moveTo>
                  <a:pt x="0" y="0"/>
                </a:moveTo>
                <a:lnTo>
                  <a:pt x="2172282" y="0"/>
                </a:lnTo>
                <a:lnTo>
                  <a:pt x="2172282" y="897343"/>
                </a:lnTo>
                <a:lnTo>
                  <a:pt x="0" y="8973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417682" y="2370131"/>
            <a:ext cx="9452636" cy="62862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987"/>
              </a:lnSpc>
            </a:pPr>
            <a:r>
              <a:rPr lang="en-US" sz="7134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@CPW_Scotland</a:t>
            </a:r>
          </a:p>
          <a:p>
            <a:pPr algn="ctr">
              <a:lnSpc>
                <a:spcPts val="9987"/>
              </a:lnSpc>
            </a:pPr>
            <a:r>
              <a:rPr lang="en-US" sz="7134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@PovertyAlliance</a:t>
            </a:r>
          </a:p>
          <a:p>
            <a:pPr algn="ctr">
              <a:lnSpc>
                <a:spcPts val="9987"/>
              </a:lnSpc>
            </a:pPr>
            <a:r>
              <a:rPr lang="en-US" sz="7134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#ChallengePoverty </a:t>
            </a:r>
          </a:p>
          <a:p>
            <a:pPr algn="ctr">
              <a:lnSpc>
                <a:spcPts val="9987"/>
              </a:lnSpc>
            </a:pPr>
            <a:r>
              <a:rPr lang="en-US" sz="7134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#CPW24</a:t>
            </a:r>
          </a:p>
          <a:p>
            <a:pPr algn="ctr">
              <a:lnSpc>
                <a:spcPts val="9987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9201150"/>
            <a:ext cx="5385554" cy="529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10"/>
              </a:lnSpc>
            </a:pPr>
            <a:r>
              <a:rPr lang="en-US" sz="315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povertyalliance.org/CPW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9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592680" y="6851355"/>
            <a:ext cx="4813889" cy="4813889"/>
          </a:xfrm>
          <a:custGeom>
            <a:avLst/>
            <a:gdLst/>
            <a:ahLst/>
            <a:cxnLst/>
            <a:rect r="r" b="b" t="t" l="l"/>
            <a:pathLst>
              <a:path h="4813889" w="4813889">
                <a:moveTo>
                  <a:pt x="0" y="0"/>
                </a:moveTo>
                <a:lnTo>
                  <a:pt x="4813889" y="0"/>
                </a:lnTo>
                <a:lnTo>
                  <a:pt x="4813889" y="4813890"/>
                </a:lnTo>
                <a:lnTo>
                  <a:pt x="0" y="48138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3011766"/>
            <a:ext cx="14346450" cy="56584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993460" indent="-496730" lvl="1">
              <a:lnSpc>
                <a:spcPts val="6442"/>
              </a:lnSpc>
              <a:buFont typeface="Arial"/>
              <a:buChar char="•"/>
            </a:pPr>
            <a:r>
              <a:rPr lang="en-US" sz="460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Understand that some people in Scotland have less than others.​</a:t>
            </a:r>
          </a:p>
          <a:p>
            <a:pPr algn="just">
              <a:lnSpc>
                <a:spcPts val="6442"/>
              </a:lnSpc>
            </a:pPr>
          </a:p>
          <a:p>
            <a:pPr algn="just" marL="993460" indent="-496730" lvl="1">
              <a:lnSpc>
                <a:spcPts val="6442"/>
              </a:lnSpc>
              <a:buFont typeface="Arial"/>
              <a:buChar char="•"/>
            </a:pPr>
            <a:r>
              <a:rPr lang="en-US" sz="460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Describe what we all need to be happy.​</a:t>
            </a:r>
          </a:p>
          <a:p>
            <a:pPr algn="just">
              <a:lnSpc>
                <a:spcPts val="6442"/>
              </a:lnSpc>
            </a:pPr>
          </a:p>
          <a:p>
            <a:pPr algn="just" marL="993460" indent="-496730" lvl="1">
              <a:lnSpc>
                <a:spcPts val="6442"/>
              </a:lnSpc>
              <a:buFont typeface="Arial"/>
              <a:buChar char="•"/>
            </a:pPr>
            <a:r>
              <a:rPr lang="en-US" sz="460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Identify ways we can show kindness to ensure everyone has enough to be happy.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4727276" y="254294"/>
            <a:ext cx="8833447" cy="1998567"/>
          </a:xfrm>
          <a:custGeom>
            <a:avLst/>
            <a:gdLst/>
            <a:ahLst/>
            <a:cxnLst/>
            <a:rect r="r" b="b" t="t" l="l"/>
            <a:pathLst>
              <a:path h="1998567" w="8833447">
                <a:moveTo>
                  <a:pt x="0" y="0"/>
                </a:moveTo>
                <a:lnTo>
                  <a:pt x="8833448" y="0"/>
                </a:lnTo>
                <a:lnTo>
                  <a:pt x="8833448" y="1998567"/>
                </a:lnTo>
                <a:lnTo>
                  <a:pt x="0" y="19985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873551" y="933450"/>
            <a:ext cx="6540897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50"/>
              </a:lnSpc>
            </a:pPr>
            <a:r>
              <a:rPr lang="en-US" sz="5250">
                <a:solidFill>
                  <a:srgbClr val="311DA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Learning Objective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9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592680" y="6851355"/>
            <a:ext cx="4813889" cy="4813889"/>
          </a:xfrm>
          <a:custGeom>
            <a:avLst/>
            <a:gdLst/>
            <a:ahLst/>
            <a:cxnLst/>
            <a:rect r="r" b="b" t="t" l="l"/>
            <a:pathLst>
              <a:path h="4813889" w="4813889">
                <a:moveTo>
                  <a:pt x="0" y="0"/>
                </a:moveTo>
                <a:lnTo>
                  <a:pt x="4813889" y="0"/>
                </a:lnTo>
                <a:lnTo>
                  <a:pt x="4813889" y="4813890"/>
                </a:lnTo>
                <a:lnTo>
                  <a:pt x="0" y="48138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288074" y="198346"/>
            <a:ext cx="13528879" cy="3060909"/>
          </a:xfrm>
          <a:custGeom>
            <a:avLst/>
            <a:gdLst/>
            <a:ahLst/>
            <a:cxnLst/>
            <a:rect r="r" b="b" t="t" l="l"/>
            <a:pathLst>
              <a:path h="3060909" w="13528879">
                <a:moveTo>
                  <a:pt x="0" y="0"/>
                </a:moveTo>
                <a:lnTo>
                  <a:pt x="13528879" y="0"/>
                </a:lnTo>
                <a:lnTo>
                  <a:pt x="13528879" y="3060909"/>
                </a:lnTo>
                <a:lnTo>
                  <a:pt x="0" y="30609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404051" y="933450"/>
            <a:ext cx="8936434" cy="1722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30"/>
              </a:lnSpc>
            </a:pPr>
            <a:r>
              <a:rPr lang="en-US" sz="4950">
                <a:solidFill>
                  <a:srgbClr val="311DA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United Nations Convention </a:t>
            </a:r>
          </a:p>
          <a:p>
            <a:pPr algn="ctr">
              <a:lnSpc>
                <a:spcPts val="6930"/>
              </a:lnSpc>
            </a:pPr>
            <a:r>
              <a:rPr lang="en-US" sz="4950">
                <a:solidFill>
                  <a:srgbClr val="311DA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on the Rights of the Child​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146461" y="3749821"/>
            <a:ext cx="14670493" cy="5737242"/>
            <a:chOff x="0" y="0"/>
            <a:chExt cx="19560657" cy="7649656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-57150"/>
              <a:ext cx="19560657" cy="44447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4472"/>
                </a:lnSpc>
                <a:spcBef>
                  <a:spcPct val="0"/>
                </a:spcBef>
              </a:pPr>
              <a:r>
                <a:rPr lang="en-US" sz="3194">
                  <a:solidFill>
                    <a:srgbClr val="FFFFFF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Children's human rights are set out in the United Nations Convention on the Rights of the Child (UNCRC). </a:t>
              </a:r>
            </a:p>
            <a:p>
              <a:pPr algn="just">
                <a:lnSpc>
                  <a:spcPts val="4472"/>
                </a:lnSpc>
                <a:spcBef>
                  <a:spcPct val="0"/>
                </a:spcBef>
              </a:pPr>
            </a:p>
            <a:p>
              <a:pPr algn="just">
                <a:lnSpc>
                  <a:spcPts val="4472"/>
                </a:lnSpc>
                <a:spcBef>
                  <a:spcPct val="0"/>
                </a:spcBef>
              </a:pPr>
              <a:r>
                <a:rPr lang="en-US" sz="3194">
                  <a:solidFill>
                    <a:srgbClr val="FFFFFF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The UNCRC is about what children need to grow up happy, healthy and safe and ensure their views taken into account in decisions that affect them.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4843040"/>
              <a:ext cx="19560657" cy="28066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4465"/>
                </a:lnSpc>
              </a:pPr>
              <a:r>
                <a:rPr lang="en-US" sz="3189">
                  <a:solidFill>
                    <a:srgbClr val="FFFFFF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Children are human beings and individuals with their own rights. </a:t>
              </a:r>
            </a:p>
            <a:p>
              <a:pPr algn="just">
                <a:lnSpc>
                  <a:spcPts val="3630"/>
                </a:lnSpc>
              </a:pPr>
            </a:p>
            <a:p>
              <a:pPr algn="just">
                <a:lnSpc>
                  <a:spcPts val="4466"/>
                </a:lnSpc>
              </a:pPr>
              <a:r>
                <a:rPr lang="en-US" sz="3190">
                  <a:solidFill>
                    <a:srgbClr val="FFFFFF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Childhood is a special, protected time, in which children must be allowed to grow, learn, play, develop and flourish with dignity. </a:t>
              </a:r>
              <a:r>
                <a:rPr lang="en-US" sz="3190">
                  <a:solidFill>
                    <a:srgbClr val="FFFFFF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​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9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592680" y="6851355"/>
            <a:ext cx="4813889" cy="4813889"/>
          </a:xfrm>
          <a:custGeom>
            <a:avLst/>
            <a:gdLst/>
            <a:ahLst/>
            <a:cxnLst/>
            <a:rect r="r" b="b" t="t" l="l"/>
            <a:pathLst>
              <a:path h="4813889" w="4813889">
                <a:moveTo>
                  <a:pt x="0" y="0"/>
                </a:moveTo>
                <a:lnTo>
                  <a:pt x="4813889" y="0"/>
                </a:lnTo>
                <a:lnTo>
                  <a:pt x="4813889" y="4813890"/>
                </a:lnTo>
                <a:lnTo>
                  <a:pt x="0" y="48138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826614" y="329486"/>
            <a:ext cx="8634772" cy="1953617"/>
          </a:xfrm>
          <a:custGeom>
            <a:avLst/>
            <a:gdLst/>
            <a:ahLst/>
            <a:cxnLst/>
            <a:rect r="r" b="b" t="t" l="l"/>
            <a:pathLst>
              <a:path h="1953617" w="8634772">
                <a:moveTo>
                  <a:pt x="0" y="0"/>
                </a:moveTo>
                <a:lnTo>
                  <a:pt x="8634772" y="0"/>
                </a:lnTo>
                <a:lnTo>
                  <a:pt x="8634772" y="1953617"/>
                </a:lnTo>
                <a:lnTo>
                  <a:pt x="0" y="19536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709096" y="7845552"/>
            <a:ext cx="8235035" cy="2748443"/>
            <a:chOff x="0" y="0"/>
            <a:chExt cx="10980047" cy="366459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0980047" cy="3664591"/>
            </a:xfrm>
            <a:custGeom>
              <a:avLst/>
              <a:gdLst/>
              <a:ahLst/>
              <a:cxnLst/>
              <a:rect r="r" b="b" t="t" l="l"/>
              <a:pathLst>
                <a:path h="3664591" w="10980047">
                  <a:moveTo>
                    <a:pt x="0" y="0"/>
                  </a:moveTo>
                  <a:lnTo>
                    <a:pt x="10980047" y="0"/>
                  </a:lnTo>
                  <a:lnTo>
                    <a:pt x="10980047" y="3664591"/>
                  </a:lnTo>
                  <a:lnTo>
                    <a:pt x="0" y="36645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367188" y="64107"/>
              <a:ext cx="10245672" cy="3419493"/>
            </a:xfrm>
            <a:custGeom>
              <a:avLst/>
              <a:gdLst/>
              <a:ahLst/>
              <a:cxnLst/>
              <a:rect r="r" b="b" t="t" l="l"/>
              <a:pathLst>
                <a:path h="3419493" w="10245672">
                  <a:moveTo>
                    <a:pt x="0" y="0"/>
                  </a:moveTo>
                  <a:lnTo>
                    <a:pt x="10245671" y="0"/>
                  </a:lnTo>
                  <a:lnTo>
                    <a:pt x="10245671" y="3419493"/>
                  </a:lnTo>
                  <a:lnTo>
                    <a:pt x="0" y="34194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5990580" y="933450"/>
            <a:ext cx="6306840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50"/>
              </a:lnSpc>
            </a:pPr>
            <a:r>
              <a:rPr lang="en-US" sz="5250">
                <a:solidFill>
                  <a:srgbClr val="311DA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Rights of the Child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2376116"/>
            <a:ext cx="2735362" cy="831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59"/>
              </a:lnSpc>
            </a:pPr>
            <a:r>
              <a:rPr lang="en-US" sz="4899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Article 2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3321632"/>
            <a:ext cx="15649136" cy="457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49"/>
              </a:lnSpc>
            </a:pPr>
            <a:r>
              <a:rPr lang="en-US" sz="3749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All children have these rights, no matter who they are, where they live, what their parents do, what language they speak, what their religion is, whether they are a boy or girl, what their culture is, whether they have a disability, whether they are rich or poor. No child should be treated unfairly on any basis.</a:t>
            </a:r>
          </a:p>
          <a:p>
            <a:pPr algn="l">
              <a:lnSpc>
                <a:spcPts val="5249"/>
              </a:lnSpc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9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592680" y="6851355"/>
            <a:ext cx="4813889" cy="4813889"/>
          </a:xfrm>
          <a:custGeom>
            <a:avLst/>
            <a:gdLst/>
            <a:ahLst/>
            <a:cxnLst/>
            <a:rect r="r" b="b" t="t" l="l"/>
            <a:pathLst>
              <a:path h="4813889" w="4813889">
                <a:moveTo>
                  <a:pt x="0" y="0"/>
                </a:moveTo>
                <a:lnTo>
                  <a:pt x="4813889" y="0"/>
                </a:lnTo>
                <a:lnTo>
                  <a:pt x="4813889" y="4813890"/>
                </a:lnTo>
                <a:lnTo>
                  <a:pt x="0" y="48138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535776" y="-91625"/>
            <a:ext cx="11635851" cy="2632611"/>
          </a:xfrm>
          <a:custGeom>
            <a:avLst/>
            <a:gdLst/>
            <a:ahLst/>
            <a:cxnLst/>
            <a:rect r="r" b="b" t="t" l="l"/>
            <a:pathLst>
              <a:path h="2632611" w="11635851">
                <a:moveTo>
                  <a:pt x="0" y="0"/>
                </a:moveTo>
                <a:lnTo>
                  <a:pt x="11635851" y="0"/>
                </a:lnTo>
                <a:lnTo>
                  <a:pt x="11635851" y="2632611"/>
                </a:lnTo>
                <a:lnTo>
                  <a:pt x="0" y="26326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28700" y="2540986"/>
            <a:ext cx="2507076" cy="2228164"/>
          </a:xfrm>
          <a:custGeom>
            <a:avLst/>
            <a:gdLst/>
            <a:ahLst/>
            <a:cxnLst/>
            <a:rect r="r" b="b" t="t" l="l"/>
            <a:pathLst>
              <a:path h="2228164" w="2507076">
                <a:moveTo>
                  <a:pt x="0" y="0"/>
                </a:moveTo>
                <a:lnTo>
                  <a:pt x="2507076" y="0"/>
                </a:lnTo>
                <a:lnTo>
                  <a:pt x="2507076" y="2228164"/>
                </a:lnTo>
                <a:lnTo>
                  <a:pt x="0" y="22281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486400" y="2540986"/>
            <a:ext cx="2717273" cy="2228164"/>
          </a:xfrm>
          <a:custGeom>
            <a:avLst/>
            <a:gdLst/>
            <a:ahLst/>
            <a:cxnLst/>
            <a:rect r="r" b="b" t="t" l="l"/>
            <a:pathLst>
              <a:path h="2228164" w="2717273">
                <a:moveTo>
                  <a:pt x="0" y="0"/>
                </a:moveTo>
                <a:lnTo>
                  <a:pt x="2717273" y="0"/>
                </a:lnTo>
                <a:lnTo>
                  <a:pt x="2717273" y="2228164"/>
                </a:lnTo>
                <a:lnTo>
                  <a:pt x="0" y="22281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872195" y="2540986"/>
            <a:ext cx="2038770" cy="2228164"/>
          </a:xfrm>
          <a:custGeom>
            <a:avLst/>
            <a:gdLst/>
            <a:ahLst/>
            <a:cxnLst/>
            <a:rect r="r" b="b" t="t" l="l"/>
            <a:pathLst>
              <a:path h="2228164" w="2038770">
                <a:moveTo>
                  <a:pt x="0" y="0"/>
                </a:moveTo>
                <a:lnTo>
                  <a:pt x="2038770" y="0"/>
                </a:lnTo>
                <a:lnTo>
                  <a:pt x="2038770" y="2228164"/>
                </a:lnTo>
                <a:lnTo>
                  <a:pt x="0" y="222816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63332" y="6851355"/>
            <a:ext cx="2237812" cy="1566468"/>
          </a:xfrm>
          <a:custGeom>
            <a:avLst/>
            <a:gdLst/>
            <a:ahLst/>
            <a:cxnLst/>
            <a:rect r="r" b="b" t="t" l="l"/>
            <a:pathLst>
              <a:path h="1566468" w="2237812">
                <a:moveTo>
                  <a:pt x="0" y="0"/>
                </a:moveTo>
                <a:lnTo>
                  <a:pt x="2237812" y="0"/>
                </a:lnTo>
                <a:lnTo>
                  <a:pt x="2237812" y="1566469"/>
                </a:lnTo>
                <a:lnTo>
                  <a:pt x="0" y="156646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9439613" y="6360424"/>
            <a:ext cx="2471351" cy="2057400"/>
          </a:xfrm>
          <a:custGeom>
            <a:avLst/>
            <a:gdLst/>
            <a:ahLst/>
            <a:cxnLst/>
            <a:rect r="r" b="b" t="t" l="l"/>
            <a:pathLst>
              <a:path h="2057400" w="2471351">
                <a:moveTo>
                  <a:pt x="0" y="0"/>
                </a:moveTo>
                <a:lnTo>
                  <a:pt x="2471352" y="0"/>
                </a:lnTo>
                <a:lnTo>
                  <a:pt x="2471352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3202841" y="2620456"/>
            <a:ext cx="2620015" cy="1997761"/>
          </a:xfrm>
          <a:custGeom>
            <a:avLst/>
            <a:gdLst/>
            <a:ahLst/>
            <a:cxnLst/>
            <a:rect r="r" b="b" t="t" l="l"/>
            <a:pathLst>
              <a:path h="1997761" w="2620015">
                <a:moveTo>
                  <a:pt x="0" y="0"/>
                </a:moveTo>
                <a:lnTo>
                  <a:pt x="2620014" y="0"/>
                </a:lnTo>
                <a:lnTo>
                  <a:pt x="2620014" y="1997761"/>
                </a:lnTo>
                <a:lnTo>
                  <a:pt x="0" y="199776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486400" y="6112079"/>
            <a:ext cx="2461504" cy="2554090"/>
          </a:xfrm>
          <a:custGeom>
            <a:avLst/>
            <a:gdLst/>
            <a:ahLst/>
            <a:cxnLst/>
            <a:rect r="r" b="b" t="t" l="l"/>
            <a:pathLst>
              <a:path h="2554090" w="2461504">
                <a:moveTo>
                  <a:pt x="0" y="0"/>
                </a:moveTo>
                <a:lnTo>
                  <a:pt x="2461504" y="0"/>
                </a:lnTo>
                <a:lnTo>
                  <a:pt x="2461504" y="2554090"/>
                </a:lnTo>
                <a:lnTo>
                  <a:pt x="0" y="255409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3098222" y="6360424"/>
            <a:ext cx="2829252" cy="1835477"/>
          </a:xfrm>
          <a:custGeom>
            <a:avLst/>
            <a:gdLst/>
            <a:ahLst/>
            <a:cxnLst/>
            <a:rect r="r" b="b" t="t" l="l"/>
            <a:pathLst>
              <a:path h="1835477" w="2829252">
                <a:moveTo>
                  <a:pt x="0" y="0"/>
                </a:moveTo>
                <a:lnTo>
                  <a:pt x="2829252" y="0"/>
                </a:lnTo>
                <a:lnTo>
                  <a:pt x="2829252" y="1835477"/>
                </a:lnTo>
                <a:lnTo>
                  <a:pt x="0" y="1835477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5085159" y="933450"/>
            <a:ext cx="8117681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50"/>
              </a:lnSpc>
            </a:pPr>
            <a:r>
              <a:rPr lang="en-US" sz="5250">
                <a:solidFill>
                  <a:srgbClr val="311DA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What makes us happy?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09081" y="5095875"/>
            <a:ext cx="3116081" cy="9016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8"/>
              </a:lnSpc>
            </a:pPr>
            <a:r>
              <a:rPr lang="en-US" sz="2598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eating healthy</a:t>
            </a:r>
          </a:p>
          <a:p>
            <a:pPr algn="ctr">
              <a:lnSpc>
                <a:spcPts val="3638"/>
              </a:lnSpc>
            </a:pPr>
            <a:r>
              <a:rPr lang="en-US" sz="2598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food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159111" y="5126817"/>
            <a:ext cx="3116081" cy="4436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8"/>
              </a:lnSpc>
            </a:pPr>
            <a:r>
              <a:rPr lang="en-US" sz="2598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 warm home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144000" y="5196976"/>
            <a:ext cx="3116081" cy="4436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8"/>
              </a:lnSpc>
            </a:pPr>
            <a:r>
              <a:rPr lang="en-US" sz="2598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watching tv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3202841" y="5196976"/>
            <a:ext cx="3116081" cy="4436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8"/>
              </a:lnSpc>
            </a:pPr>
            <a:r>
              <a:rPr lang="en-US" sz="2598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going on holiday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724197" y="8930411"/>
            <a:ext cx="3116081" cy="4436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8"/>
              </a:lnSpc>
            </a:pPr>
            <a:r>
              <a:rPr lang="en-US" sz="2598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reading books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4831823" y="8930411"/>
            <a:ext cx="3116081" cy="9057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8"/>
              </a:lnSpc>
            </a:pPr>
            <a:r>
              <a:rPr lang="en-US" sz="2598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playing with friends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9144000" y="8897406"/>
            <a:ext cx="3116081" cy="9057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8"/>
              </a:lnSpc>
            </a:pPr>
            <a:r>
              <a:rPr lang="en-US" sz="2598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speanding time with family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2706774" y="8963416"/>
            <a:ext cx="3116081" cy="4436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8"/>
              </a:lnSpc>
            </a:pPr>
            <a:r>
              <a:rPr lang="en-US" sz="2598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going to school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9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592680" y="6851355"/>
            <a:ext cx="4813889" cy="4813889"/>
          </a:xfrm>
          <a:custGeom>
            <a:avLst/>
            <a:gdLst/>
            <a:ahLst/>
            <a:cxnLst/>
            <a:rect r="r" b="b" t="t" l="l"/>
            <a:pathLst>
              <a:path h="4813889" w="4813889">
                <a:moveTo>
                  <a:pt x="0" y="0"/>
                </a:moveTo>
                <a:lnTo>
                  <a:pt x="4813889" y="0"/>
                </a:lnTo>
                <a:lnTo>
                  <a:pt x="4813889" y="4813890"/>
                </a:lnTo>
                <a:lnTo>
                  <a:pt x="0" y="48138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590860" y="398602"/>
            <a:ext cx="9106280" cy="2060296"/>
          </a:xfrm>
          <a:custGeom>
            <a:avLst/>
            <a:gdLst/>
            <a:ahLst/>
            <a:cxnLst/>
            <a:rect r="r" b="b" t="t" l="l"/>
            <a:pathLst>
              <a:path h="2060296" w="9106280">
                <a:moveTo>
                  <a:pt x="0" y="0"/>
                </a:moveTo>
                <a:lnTo>
                  <a:pt x="9106280" y="0"/>
                </a:lnTo>
                <a:lnTo>
                  <a:pt x="9106280" y="2060296"/>
                </a:lnTo>
                <a:lnTo>
                  <a:pt x="0" y="20602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181100" y="7549006"/>
            <a:ext cx="9634648" cy="2890394"/>
          </a:xfrm>
          <a:custGeom>
            <a:avLst/>
            <a:gdLst/>
            <a:ahLst/>
            <a:cxnLst/>
            <a:rect r="r" b="b" t="t" l="l"/>
            <a:pathLst>
              <a:path h="2890394" w="9634648">
                <a:moveTo>
                  <a:pt x="0" y="0"/>
                </a:moveTo>
                <a:lnTo>
                  <a:pt x="9634648" y="0"/>
                </a:lnTo>
                <a:lnTo>
                  <a:pt x="9634648" y="2890394"/>
                </a:lnTo>
                <a:lnTo>
                  <a:pt x="0" y="28903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28700" y="7396606"/>
            <a:ext cx="9634648" cy="2890394"/>
          </a:xfrm>
          <a:custGeom>
            <a:avLst/>
            <a:gdLst/>
            <a:ahLst/>
            <a:cxnLst/>
            <a:rect r="r" b="b" t="t" l="l"/>
            <a:pathLst>
              <a:path h="2890394" w="9634648">
                <a:moveTo>
                  <a:pt x="0" y="0"/>
                </a:moveTo>
                <a:lnTo>
                  <a:pt x="9634648" y="0"/>
                </a:lnTo>
                <a:lnTo>
                  <a:pt x="9634648" y="2890394"/>
                </a:lnTo>
                <a:lnTo>
                  <a:pt x="0" y="289039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990580" y="933450"/>
            <a:ext cx="6306840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50"/>
              </a:lnSpc>
            </a:pPr>
            <a:r>
              <a:rPr lang="en-US" sz="5250">
                <a:solidFill>
                  <a:srgbClr val="311DA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Rights of the Child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2676900"/>
            <a:ext cx="15755216" cy="8509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Article 24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3775451"/>
            <a:ext cx="15341857" cy="1971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50"/>
              </a:lnSpc>
            </a:pPr>
            <a:r>
              <a:rPr lang="en-US" sz="375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You have the right to the best health care possible, safe water to drink, nutritious food, a clean and safe environment, and information to help you stay well.​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9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592680" y="6851355"/>
            <a:ext cx="4813889" cy="4813889"/>
          </a:xfrm>
          <a:custGeom>
            <a:avLst/>
            <a:gdLst/>
            <a:ahLst/>
            <a:cxnLst/>
            <a:rect r="r" b="b" t="t" l="l"/>
            <a:pathLst>
              <a:path h="4813889" w="4813889">
                <a:moveTo>
                  <a:pt x="0" y="0"/>
                </a:moveTo>
                <a:lnTo>
                  <a:pt x="4813889" y="0"/>
                </a:lnTo>
                <a:lnTo>
                  <a:pt x="4813889" y="4813890"/>
                </a:lnTo>
                <a:lnTo>
                  <a:pt x="0" y="48138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028844" y="497696"/>
            <a:ext cx="8230312" cy="1862108"/>
          </a:xfrm>
          <a:custGeom>
            <a:avLst/>
            <a:gdLst/>
            <a:ahLst/>
            <a:cxnLst/>
            <a:rect r="r" b="b" t="t" l="l"/>
            <a:pathLst>
              <a:path h="1862108" w="8230312">
                <a:moveTo>
                  <a:pt x="0" y="0"/>
                </a:moveTo>
                <a:lnTo>
                  <a:pt x="8230312" y="0"/>
                </a:lnTo>
                <a:lnTo>
                  <a:pt x="8230312" y="1862108"/>
                </a:lnTo>
                <a:lnTo>
                  <a:pt x="0" y="18621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-1881236">
            <a:off x="-588823" y="5553657"/>
            <a:ext cx="5530102" cy="5640339"/>
            <a:chOff x="0" y="0"/>
            <a:chExt cx="7373469" cy="7520452"/>
          </a:xfrm>
        </p:grpSpPr>
        <p:sp>
          <p:nvSpPr>
            <p:cNvPr name="Freeform 5" id="5"/>
            <p:cNvSpPr/>
            <p:nvPr/>
          </p:nvSpPr>
          <p:spPr>
            <a:xfrm flipH="false" flipV="false" rot="1960524">
              <a:off x="1288594" y="1118626"/>
              <a:ext cx="4999482" cy="5486400"/>
            </a:xfrm>
            <a:custGeom>
              <a:avLst/>
              <a:gdLst/>
              <a:ahLst/>
              <a:cxnLst/>
              <a:rect r="r" b="b" t="t" l="l"/>
              <a:pathLst>
                <a:path h="5486400" w="4999482">
                  <a:moveTo>
                    <a:pt x="0" y="0"/>
                  </a:moveTo>
                  <a:lnTo>
                    <a:pt x="4999482" y="0"/>
                  </a:lnTo>
                  <a:lnTo>
                    <a:pt x="4999482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1960524">
              <a:off x="1085394" y="915426"/>
              <a:ext cx="4999482" cy="5486400"/>
            </a:xfrm>
            <a:custGeom>
              <a:avLst/>
              <a:gdLst/>
              <a:ahLst/>
              <a:cxnLst/>
              <a:rect r="r" b="b" t="t" l="l"/>
              <a:pathLst>
                <a:path h="5486400" w="4999482">
                  <a:moveTo>
                    <a:pt x="0" y="0"/>
                  </a:moveTo>
                  <a:lnTo>
                    <a:pt x="4999482" y="0"/>
                  </a:lnTo>
                  <a:lnTo>
                    <a:pt x="4999482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6144915" y="933450"/>
            <a:ext cx="5998171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50"/>
              </a:lnSpc>
            </a:pPr>
            <a:r>
              <a:rPr lang="en-US" sz="5250">
                <a:solidFill>
                  <a:srgbClr val="311DA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Effects of poverty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40904" y="4184014"/>
            <a:ext cx="14675446" cy="1304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250"/>
              </a:lnSpc>
            </a:pPr>
            <a:r>
              <a:rPr lang="en-US" sz="375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You have the right to help from the government if you are poor or in need.​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40904" y="2971017"/>
            <a:ext cx="15755216" cy="8509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Article 26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9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592680" y="6851355"/>
            <a:ext cx="4813889" cy="4813889"/>
          </a:xfrm>
          <a:custGeom>
            <a:avLst/>
            <a:gdLst/>
            <a:ahLst/>
            <a:cxnLst/>
            <a:rect r="r" b="b" t="t" l="l"/>
            <a:pathLst>
              <a:path h="4813889" w="4813889">
                <a:moveTo>
                  <a:pt x="0" y="0"/>
                </a:moveTo>
                <a:lnTo>
                  <a:pt x="4813889" y="0"/>
                </a:lnTo>
                <a:lnTo>
                  <a:pt x="4813889" y="4813890"/>
                </a:lnTo>
                <a:lnTo>
                  <a:pt x="0" y="48138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486400" y="601218"/>
            <a:ext cx="7315200" cy="1655064"/>
          </a:xfrm>
          <a:custGeom>
            <a:avLst/>
            <a:gdLst/>
            <a:ahLst/>
            <a:cxnLst/>
            <a:rect r="r" b="b" t="t" l="l"/>
            <a:pathLst>
              <a:path h="1655064" w="7315200">
                <a:moveTo>
                  <a:pt x="0" y="0"/>
                </a:moveTo>
                <a:lnTo>
                  <a:pt x="7315200" y="0"/>
                </a:lnTo>
                <a:lnTo>
                  <a:pt x="7315200" y="1655064"/>
                </a:lnTo>
                <a:lnTo>
                  <a:pt x="0" y="16550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022231" y="933450"/>
            <a:ext cx="6243539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50"/>
              </a:lnSpc>
            </a:pPr>
            <a:r>
              <a:rPr lang="en-US" sz="5250">
                <a:solidFill>
                  <a:srgbClr val="311DA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Causes of poverty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312145" y="4431717"/>
            <a:ext cx="15378252" cy="2803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00"/>
              </a:lnSpc>
            </a:pPr>
            <a:r>
              <a:rPr lang="en-US" sz="400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You</a:t>
            </a:r>
            <a:r>
              <a:rPr lang="en-US" sz="400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have the right to food, clothing, a safe place to live and to have your basic needs met. You should not be disadvantaged so that you can't do many of the things other kids can do.​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312145" y="3297376"/>
            <a:ext cx="15378252" cy="695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00"/>
              </a:lnSpc>
            </a:pPr>
            <a:r>
              <a:rPr lang="en-US" sz="400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Article 27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9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592680" y="6851355"/>
            <a:ext cx="4813889" cy="4813889"/>
          </a:xfrm>
          <a:custGeom>
            <a:avLst/>
            <a:gdLst/>
            <a:ahLst/>
            <a:cxnLst/>
            <a:rect r="r" b="b" t="t" l="l"/>
            <a:pathLst>
              <a:path h="4813889" w="4813889">
                <a:moveTo>
                  <a:pt x="0" y="0"/>
                </a:moveTo>
                <a:lnTo>
                  <a:pt x="4813889" y="0"/>
                </a:lnTo>
                <a:lnTo>
                  <a:pt x="4813889" y="4813890"/>
                </a:lnTo>
                <a:lnTo>
                  <a:pt x="0" y="48138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397340" y="128568"/>
            <a:ext cx="11493320" cy="2600364"/>
          </a:xfrm>
          <a:custGeom>
            <a:avLst/>
            <a:gdLst/>
            <a:ahLst/>
            <a:cxnLst/>
            <a:rect r="r" b="b" t="t" l="l"/>
            <a:pathLst>
              <a:path h="2600364" w="11493320">
                <a:moveTo>
                  <a:pt x="0" y="0"/>
                </a:moveTo>
                <a:lnTo>
                  <a:pt x="11493320" y="0"/>
                </a:lnTo>
                <a:lnTo>
                  <a:pt x="11493320" y="2600364"/>
                </a:lnTo>
                <a:lnTo>
                  <a:pt x="0" y="26003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500124" y="6060112"/>
            <a:ext cx="2912375" cy="3061630"/>
          </a:xfrm>
          <a:custGeom>
            <a:avLst/>
            <a:gdLst/>
            <a:ahLst/>
            <a:cxnLst/>
            <a:rect r="r" b="b" t="t" l="l"/>
            <a:pathLst>
              <a:path h="3061630" w="2912375">
                <a:moveTo>
                  <a:pt x="0" y="0"/>
                </a:moveTo>
                <a:lnTo>
                  <a:pt x="2912375" y="0"/>
                </a:lnTo>
                <a:lnTo>
                  <a:pt x="2912375" y="3061630"/>
                </a:lnTo>
                <a:lnTo>
                  <a:pt x="0" y="30616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337149" y="3120354"/>
            <a:ext cx="5057865" cy="2023146"/>
          </a:xfrm>
          <a:custGeom>
            <a:avLst/>
            <a:gdLst/>
            <a:ahLst/>
            <a:cxnLst/>
            <a:rect r="r" b="b" t="t" l="l"/>
            <a:pathLst>
              <a:path h="2023146" w="5057865">
                <a:moveTo>
                  <a:pt x="0" y="0"/>
                </a:moveTo>
                <a:lnTo>
                  <a:pt x="5057865" y="0"/>
                </a:lnTo>
                <a:lnTo>
                  <a:pt x="5057865" y="2023146"/>
                </a:lnTo>
                <a:lnTo>
                  <a:pt x="0" y="202314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668053" y="6333229"/>
            <a:ext cx="3669096" cy="2788513"/>
          </a:xfrm>
          <a:custGeom>
            <a:avLst/>
            <a:gdLst/>
            <a:ahLst/>
            <a:cxnLst/>
            <a:rect r="r" b="b" t="t" l="l"/>
            <a:pathLst>
              <a:path h="2788513" w="3669096">
                <a:moveTo>
                  <a:pt x="0" y="0"/>
                </a:moveTo>
                <a:lnTo>
                  <a:pt x="3669096" y="0"/>
                </a:lnTo>
                <a:lnTo>
                  <a:pt x="3669096" y="2788513"/>
                </a:lnTo>
                <a:lnTo>
                  <a:pt x="0" y="278851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82637" y="2610866"/>
            <a:ext cx="3336542" cy="3098813"/>
          </a:xfrm>
          <a:custGeom>
            <a:avLst/>
            <a:gdLst/>
            <a:ahLst/>
            <a:cxnLst/>
            <a:rect r="r" b="b" t="t" l="l"/>
            <a:pathLst>
              <a:path h="3098813" w="3336542">
                <a:moveTo>
                  <a:pt x="0" y="0"/>
                </a:moveTo>
                <a:lnTo>
                  <a:pt x="3336542" y="0"/>
                </a:lnTo>
                <a:lnTo>
                  <a:pt x="3336542" y="3098813"/>
                </a:lnTo>
                <a:lnTo>
                  <a:pt x="0" y="309881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5787876" y="466725"/>
            <a:ext cx="6712248" cy="1828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50"/>
              </a:lnSpc>
            </a:pPr>
            <a:r>
              <a:rPr lang="en-US" sz="5250">
                <a:solidFill>
                  <a:srgbClr val="311DA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How can we help </a:t>
            </a:r>
          </a:p>
          <a:p>
            <a:pPr algn="ctr">
              <a:lnSpc>
                <a:spcPts val="7350"/>
              </a:lnSpc>
            </a:pPr>
            <a:r>
              <a:rPr lang="en-US" sz="5250">
                <a:solidFill>
                  <a:srgbClr val="311DA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everyone be happy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965872" y="3584127"/>
            <a:ext cx="3644007" cy="1384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good jobs for </a:t>
            </a:r>
          </a:p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every adult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2959557" y="3430022"/>
            <a:ext cx="4905885" cy="1384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free buses for everyone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0" y="6775155"/>
            <a:ext cx="5219533" cy="1384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free play groups for every child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016058" y="6644810"/>
            <a:ext cx="3484066" cy="2089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healthy food </a:t>
            </a:r>
          </a:p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should be </a:t>
            </a:r>
          </a:p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cheaper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2E12FB1A4878428C254D8D2625F995" ma:contentTypeVersion="18" ma:contentTypeDescription="Create a new document." ma:contentTypeScope="" ma:versionID="e80c58ba6483fa2946b2576a4b8c6918">
  <xsd:schema xmlns:xsd="http://www.w3.org/2001/XMLSchema" xmlns:xs="http://www.w3.org/2001/XMLSchema" xmlns:p="http://schemas.microsoft.com/office/2006/metadata/properties" xmlns:ns2="b48dac3e-6ede-4148-953f-d6b2070ff909" xmlns:ns3="5c752a6b-ca9e-4244-a95d-3a261113ca01" targetNamespace="http://schemas.microsoft.com/office/2006/metadata/properties" ma:root="true" ma:fieldsID="cd6e1caea9658837d92d6860e7e8ada0" ns2:_="" ns3:_="">
    <xsd:import namespace="b48dac3e-6ede-4148-953f-d6b2070ff909"/>
    <xsd:import namespace="5c752a6b-ca9e-4244-a95d-3a261113ca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8dac3e-6ede-4148-953f-d6b2070ff9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3839d15-f03e-45a7-8f1d-a98c6a919e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52a6b-ca9e-4244-a95d-3a261113ca0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14fb043-4bcb-439f-aa10-1791bfa33f6c}" ma:internalName="TaxCatchAll" ma:showField="CatchAllData" ma:web="5c752a6b-ca9e-4244-a95d-3a261113ca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F2D5EB-E5B1-4721-8901-D77D5C9A2E7C}"/>
</file>

<file path=customXml/itemProps2.xml><?xml version="1.0" encoding="utf-8"?>
<ds:datastoreItem xmlns:ds="http://schemas.openxmlformats.org/officeDocument/2006/customXml" ds:itemID="{45F92FC4-B485-4910-86AD-A8EAAD1B89E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DAGLNmSoCHU</dc:identifier>
  <dcterms:modified xsi:type="dcterms:W3CDTF">2011-08-01T06:04:30Z</dcterms:modified>
  <cp:revision>1</cp:revision>
  <dc:title>2024_Primary_1-3_Lesson_Plan</dc:title>
</cp:coreProperties>
</file>